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handoutMasterIdLst>
    <p:handoutMasterId r:id="rId32"/>
  </p:handoutMasterIdLst>
  <p:sldIdLst>
    <p:sldId id="256" r:id="rId2"/>
    <p:sldId id="285" r:id="rId3"/>
    <p:sldId id="268" r:id="rId4"/>
    <p:sldId id="291" r:id="rId5"/>
    <p:sldId id="267" r:id="rId6"/>
    <p:sldId id="259" r:id="rId7"/>
    <p:sldId id="260" r:id="rId8"/>
    <p:sldId id="261" r:id="rId9"/>
    <p:sldId id="262" r:id="rId10"/>
    <p:sldId id="263" r:id="rId11"/>
    <p:sldId id="264" r:id="rId12"/>
    <p:sldId id="265" r:id="rId13"/>
    <p:sldId id="266" r:id="rId14"/>
    <p:sldId id="280" r:id="rId15"/>
    <p:sldId id="276" r:id="rId16"/>
    <p:sldId id="277" r:id="rId17"/>
    <p:sldId id="278" r:id="rId18"/>
    <p:sldId id="279" r:id="rId19"/>
    <p:sldId id="281" r:id="rId20"/>
    <p:sldId id="258" r:id="rId21"/>
    <p:sldId id="270" r:id="rId22"/>
    <p:sldId id="272" r:id="rId23"/>
    <p:sldId id="274" r:id="rId24"/>
    <p:sldId id="275" r:id="rId25"/>
    <p:sldId id="288" r:id="rId26"/>
    <p:sldId id="293" r:id="rId27"/>
    <p:sldId id="294" r:id="rId28"/>
    <p:sldId id="284" r:id="rId29"/>
    <p:sldId id="287" r:id="rId30"/>
    <p:sldId id="292" r:id="rId31"/>
  </p:sldIdLst>
  <p:sldSz cx="9144000" cy="6858000" type="screen4x3"/>
  <p:notesSz cx="6805613"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809"/>
          </a:xfrm>
          <a:prstGeom prst="rect">
            <a:avLst/>
          </a:prstGeom>
        </p:spPr>
        <p:txBody>
          <a:bodyPr vert="horz" lIns="91413" tIns="45706" rIns="91413" bIns="45706" rtlCol="0"/>
          <a:lstStyle>
            <a:lvl1pPr algn="l">
              <a:defRPr sz="1200"/>
            </a:lvl1pPr>
          </a:lstStyle>
          <a:p>
            <a:endParaRPr lang="en-GB"/>
          </a:p>
        </p:txBody>
      </p:sp>
      <p:sp>
        <p:nvSpPr>
          <p:cNvPr id="3" name="Date Placeholder 2"/>
          <p:cNvSpPr>
            <a:spLocks noGrp="1"/>
          </p:cNvSpPr>
          <p:nvPr>
            <p:ph type="dt" sz="quarter" idx="1"/>
          </p:nvPr>
        </p:nvSpPr>
        <p:spPr>
          <a:xfrm>
            <a:off x="3854240" y="0"/>
            <a:ext cx="2949786" cy="496809"/>
          </a:xfrm>
          <a:prstGeom prst="rect">
            <a:avLst/>
          </a:prstGeom>
        </p:spPr>
        <p:txBody>
          <a:bodyPr vert="horz" lIns="91413" tIns="45706" rIns="91413" bIns="45706" rtlCol="0"/>
          <a:lstStyle>
            <a:lvl1pPr algn="r">
              <a:defRPr sz="1200"/>
            </a:lvl1pPr>
          </a:lstStyle>
          <a:p>
            <a:fld id="{A854DED8-A72E-437B-81D5-054DD97E51D7}" type="datetimeFigureOut">
              <a:rPr lang="en-GB" smtClean="0"/>
              <a:t>08/02/2022</a:t>
            </a:fld>
            <a:endParaRPr lang="en-GB"/>
          </a:p>
        </p:txBody>
      </p:sp>
      <p:sp>
        <p:nvSpPr>
          <p:cNvPr id="4" name="Footer Placeholder 3"/>
          <p:cNvSpPr>
            <a:spLocks noGrp="1"/>
          </p:cNvSpPr>
          <p:nvPr>
            <p:ph type="ftr" sz="quarter" idx="2"/>
          </p:nvPr>
        </p:nvSpPr>
        <p:spPr>
          <a:xfrm>
            <a:off x="0" y="9440942"/>
            <a:ext cx="2949787" cy="496809"/>
          </a:xfrm>
          <a:prstGeom prst="rect">
            <a:avLst/>
          </a:prstGeom>
        </p:spPr>
        <p:txBody>
          <a:bodyPr vert="horz" lIns="91413" tIns="45706" rIns="91413" bIns="45706" rtlCol="0" anchor="b"/>
          <a:lstStyle>
            <a:lvl1pPr algn="l">
              <a:defRPr sz="1200"/>
            </a:lvl1pPr>
          </a:lstStyle>
          <a:p>
            <a:endParaRPr lang="en-GB"/>
          </a:p>
        </p:txBody>
      </p:sp>
      <p:sp>
        <p:nvSpPr>
          <p:cNvPr id="5" name="Slide Number Placeholder 4"/>
          <p:cNvSpPr>
            <a:spLocks noGrp="1"/>
          </p:cNvSpPr>
          <p:nvPr>
            <p:ph type="sldNum" sz="quarter" idx="3"/>
          </p:nvPr>
        </p:nvSpPr>
        <p:spPr>
          <a:xfrm>
            <a:off x="3854240" y="9440942"/>
            <a:ext cx="2949786" cy="496809"/>
          </a:xfrm>
          <a:prstGeom prst="rect">
            <a:avLst/>
          </a:prstGeom>
        </p:spPr>
        <p:txBody>
          <a:bodyPr vert="horz" lIns="91413" tIns="45706" rIns="91413" bIns="45706" rtlCol="0" anchor="b"/>
          <a:lstStyle>
            <a:lvl1pPr algn="r">
              <a:defRPr sz="1200"/>
            </a:lvl1pPr>
          </a:lstStyle>
          <a:p>
            <a:fld id="{6898CCC7-7EBF-468E-8C69-8C91FE34F308}" type="slidenum">
              <a:rPr lang="en-GB" smtClean="0"/>
              <a:t>‹#›</a:t>
            </a:fld>
            <a:endParaRPr lang="en-GB"/>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0" y="0"/>
            <a:ext cx="9144000" cy="6860799"/>
            <a:chOff x="0" y="0"/>
            <a:chExt cx="9144000" cy="6860799"/>
          </a:xfrm>
        </p:grpSpPr>
        <p:sp>
          <p:nvSpPr>
            <p:cNvPr id="8" name="Rectangle 7"/>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866441" y="2222623"/>
            <a:ext cx="5917679" cy="2554983"/>
          </a:xfrm>
        </p:spPr>
        <p:txBody>
          <a:bodyPr anchor="b"/>
          <a:lstStyle>
            <a:lvl1pPr>
              <a:defRPr sz="4800"/>
            </a:lvl1pPr>
          </a:lstStyle>
          <a:p>
            <a:r>
              <a:rPr lang="en-US" smtClean="0"/>
              <a:t>Click to edit Master title style</a:t>
            </a:r>
            <a:endParaRPr lang="en-US" dirty="0"/>
          </a:p>
        </p:txBody>
      </p:sp>
      <p:sp>
        <p:nvSpPr>
          <p:cNvPr id="3" name="Subtitle 2"/>
          <p:cNvSpPr>
            <a:spLocks noGrp="1"/>
          </p:cNvSpPr>
          <p:nvPr>
            <p:ph type="subTitle" idx="1"/>
          </p:nvPr>
        </p:nvSpPr>
        <p:spPr bwMode="gray">
          <a:xfrm>
            <a:off x="866441" y="4777380"/>
            <a:ext cx="5917679"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7476937" y="1828799"/>
            <a:ext cx="990599" cy="228659"/>
          </a:xfrm>
        </p:spPr>
        <p:txBody>
          <a:bodyPr/>
          <a:lstStyle>
            <a:lvl1pPr algn="l">
              <a:defRPr b="0" i="0">
                <a:solidFill>
                  <a:schemeClr val="bg1"/>
                </a:solidFill>
              </a:defRPr>
            </a:lvl1pPr>
          </a:lstStyle>
          <a:p>
            <a:fld id="{8C3C1CFF-EF0C-40A1-BEA2-C9BB2397859B}" type="datetimeFigureOut">
              <a:rPr lang="en-GB" smtClean="0"/>
              <a:pPr/>
              <a:t>08/02/2022</a:t>
            </a:fld>
            <a:endParaRPr lang="en-GB"/>
          </a:p>
        </p:txBody>
      </p:sp>
      <p:sp>
        <p:nvSpPr>
          <p:cNvPr id="5" name="Footer Placeholder 4"/>
          <p:cNvSpPr>
            <a:spLocks noGrp="1"/>
          </p:cNvSpPr>
          <p:nvPr>
            <p:ph type="ftr" sz="quarter" idx="11"/>
          </p:nvPr>
        </p:nvSpPr>
        <p:spPr bwMode="gray">
          <a:xfrm rot="5400000">
            <a:off x="6236210" y="3264407"/>
            <a:ext cx="3859795" cy="228659"/>
          </a:xfrm>
        </p:spPr>
        <p:txBody>
          <a:bodyPr/>
          <a:lstStyle>
            <a:lvl1pPr>
              <a:defRPr b="0" i="0">
                <a:solidFill>
                  <a:schemeClr val="bg1"/>
                </a:solidFill>
              </a:defRPr>
            </a:lvl1pPr>
          </a:lstStyle>
          <a:p>
            <a:endParaRPr lang="en-GB"/>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6BE6A791-2873-4081-9752-08EFAE6733E0}" type="slidenum">
              <a:rPr lang="en-GB" smtClean="0"/>
              <a:pPr/>
              <a:t>‹#›</a:t>
            </a:fld>
            <a:endParaRPr lang="en-GB"/>
          </a:p>
        </p:txBody>
      </p:sp>
    </p:spTree>
    <p:extLst>
      <p:ext uri="{BB962C8B-B14F-4D97-AF65-F5344CB8AC3E}">
        <p14:creationId xmlns:p14="http://schemas.microsoft.com/office/powerpoint/2010/main" val="198569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1" name="Group 10"/>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9"/>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5" y="4961453"/>
            <a:ext cx="6422002"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866443" y="5528191"/>
            <a:ext cx="6422003"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C3C1CFF-EF0C-40A1-BEA2-C9BB2397859B}" type="datetimeFigureOut">
              <a:rPr lang="en-GB" smtClean="0"/>
              <a:pPr/>
              <a:t>08/02/2022</a:t>
            </a:fld>
            <a:endParaRPr lang="en-GB"/>
          </a:p>
        </p:txBody>
      </p:sp>
      <p:sp>
        <p:nvSpPr>
          <p:cNvPr id="6" name="Footer Placeholder 5"/>
          <p:cNvSpPr>
            <a:spLocks noGrp="1"/>
          </p:cNvSpPr>
          <p:nvPr>
            <p:ph type="ftr" sz="quarter" idx="11"/>
          </p:nvPr>
        </p:nvSpPr>
        <p:spPr/>
        <p:txBody>
          <a:bodyPr/>
          <a:lstStyle/>
          <a:p>
            <a:endParaRPr lang="en-GB"/>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66428" y="295730"/>
            <a:ext cx="628813" cy="767687"/>
          </a:xfrm>
          <a:prstGeom prst="rect">
            <a:avLst/>
          </a:prstGeom>
        </p:spPr>
        <p:txBody>
          <a:bodyPr/>
          <a:lstStyle/>
          <a:p>
            <a:fld id="{6BE6A791-2873-4081-9752-08EFAE6733E0}" type="slidenum">
              <a:rPr lang="en-GB" smtClean="0"/>
              <a:pPr/>
              <a:t>‹#›</a:t>
            </a:fld>
            <a:endParaRPr lang="en-GB"/>
          </a:p>
        </p:txBody>
      </p:sp>
    </p:spTree>
    <p:extLst>
      <p:ext uri="{BB962C8B-B14F-4D97-AF65-F5344CB8AC3E}">
        <p14:creationId xmlns:p14="http://schemas.microsoft.com/office/powerpoint/2010/main" val="1233110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9144000" cy="6860799"/>
            <a:chOff x="0" y="0"/>
            <a:chExt cx="9144000" cy="6860799"/>
          </a:xfrm>
        </p:grpSpPr>
        <p:sp>
          <p:nvSpPr>
            <p:cNvPr id="11" name="Rectangle 10"/>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927101"/>
            <a:ext cx="6422004" cy="1692720"/>
          </a:xfrm>
        </p:spPr>
        <p:txBody>
          <a:bodyPr anchor="ctr"/>
          <a:lstStyle>
            <a:lvl1pPr>
              <a:defRPr sz="3600"/>
            </a:lvl1pPr>
          </a:lstStyle>
          <a:p>
            <a:r>
              <a:rPr lang="en-US" smtClean="0"/>
              <a:t>Click to edit Master title style</a:t>
            </a:r>
            <a:endParaRPr lang="en-US" dirty="0"/>
          </a:p>
        </p:txBody>
      </p:sp>
      <p:sp>
        <p:nvSpPr>
          <p:cNvPr id="13" name="Text Placeholder 3"/>
          <p:cNvSpPr>
            <a:spLocks noGrp="1"/>
          </p:cNvSpPr>
          <p:nvPr>
            <p:ph type="body" sz="half" idx="2"/>
          </p:nvPr>
        </p:nvSpPr>
        <p:spPr>
          <a:xfrm>
            <a:off x="866440" y="3488023"/>
            <a:ext cx="6422005" cy="2536858"/>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8C3C1CFF-EF0C-40A1-BEA2-C9BB2397859B}" type="datetimeFigureOut">
              <a:rPr lang="en-GB" smtClean="0"/>
              <a:pPr/>
              <a:t>08/02/2022</a:t>
            </a:fld>
            <a:endParaRPr lang="en-GB"/>
          </a:p>
        </p:txBody>
      </p:sp>
      <p:sp>
        <p:nvSpPr>
          <p:cNvPr id="5" name="Footer Placeholder 4"/>
          <p:cNvSpPr>
            <a:spLocks noGrp="1"/>
          </p:cNvSpPr>
          <p:nvPr>
            <p:ph type="ftr" sz="quarter" idx="11"/>
          </p:nvPr>
        </p:nvSpPr>
        <p:spPr/>
        <p:txBody>
          <a:bodyPr/>
          <a:lstStyle/>
          <a:p>
            <a:endParaRPr lang="en-GB"/>
          </a:p>
        </p:txBody>
      </p:sp>
      <p:sp>
        <p:nvSpPr>
          <p:cNvPr id="12" name="Rectangle 1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6BE6A791-2873-4081-9752-08EFAE6733E0}" type="slidenum">
              <a:rPr lang="en-GB" smtClean="0"/>
              <a:pPr/>
              <a:t>‹#›</a:t>
            </a:fld>
            <a:endParaRPr lang="en-GB"/>
          </a:p>
        </p:txBody>
      </p:sp>
    </p:spTree>
    <p:extLst>
      <p:ext uri="{BB962C8B-B14F-4D97-AF65-F5344CB8AC3E}">
        <p14:creationId xmlns:p14="http://schemas.microsoft.com/office/powerpoint/2010/main" val="852813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9144000" cy="6860799"/>
            <a:chOff x="0" y="0"/>
            <a:chExt cx="9144000" cy="6860799"/>
          </a:xfrm>
        </p:grpSpPr>
        <p:sp>
          <p:nvSpPr>
            <p:cNvPr id="14" name="Rectangle 13"/>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12"/>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3"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12" name="TextBox 11"/>
          <p:cNvSpPr txBox="1"/>
          <p:nvPr/>
        </p:nvSpPr>
        <p:spPr bwMode="gray">
          <a:xfrm>
            <a:off x="7033422" y="2898648"/>
            <a:ext cx="660550" cy="1323439"/>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8000" dirty="0"/>
              <a:t>”</a:t>
            </a:r>
          </a:p>
        </p:txBody>
      </p:sp>
      <p:sp>
        <p:nvSpPr>
          <p:cNvPr id="11" name="TextBox 10"/>
          <p:cNvSpPr txBox="1"/>
          <p:nvPr/>
        </p:nvSpPr>
        <p:spPr bwMode="gray">
          <a:xfrm>
            <a:off x="651683" y="589767"/>
            <a:ext cx="601591" cy="1323439"/>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8000" dirty="0"/>
              <a:t>“</a:t>
            </a:r>
          </a:p>
        </p:txBody>
      </p:sp>
      <p:sp>
        <p:nvSpPr>
          <p:cNvPr id="2" name="Title 1"/>
          <p:cNvSpPr>
            <a:spLocks noGrp="1"/>
          </p:cNvSpPr>
          <p:nvPr>
            <p:ph type="title"/>
          </p:nvPr>
        </p:nvSpPr>
        <p:spPr>
          <a:xfrm>
            <a:off x="1128058" y="903421"/>
            <a:ext cx="6160385" cy="2895658"/>
          </a:xfrm>
        </p:spPr>
        <p:txBody>
          <a:bodyPr/>
          <a:lstStyle>
            <a:lvl1pPr>
              <a:defRPr sz="3600"/>
            </a:lvl1pPr>
          </a:lstStyle>
          <a:p>
            <a:r>
              <a:rPr lang="en-US" smtClean="0"/>
              <a:t>Click to edit Master title style</a:t>
            </a:r>
            <a:endParaRPr lang="en-US" dirty="0"/>
          </a:p>
        </p:txBody>
      </p:sp>
      <p:sp>
        <p:nvSpPr>
          <p:cNvPr id="17" name="Text Placeholder 3"/>
          <p:cNvSpPr>
            <a:spLocks noGrp="1"/>
          </p:cNvSpPr>
          <p:nvPr>
            <p:ph type="body" sz="half" idx="13"/>
          </p:nvPr>
        </p:nvSpPr>
        <p:spPr bwMode="gray">
          <a:xfrm>
            <a:off x="1387279" y="3809278"/>
            <a:ext cx="5646142" cy="333113"/>
          </a:xfrm>
        </p:spPr>
        <p:txBody>
          <a:bodyPr>
            <a:normAutofit/>
          </a:bodyPr>
          <a:lstStyle>
            <a:lvl1pPr marL="0" indent="0">
              <a:buNone/>
              <a:defRPr lang="en-US" sz="1400" b="0" i="0" kern="1200" cap="small" dirty="0">
                <a:solidFill>
                  <a:schemeClr val="accent1"/>
                </a:solidFill>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6" name="Text Placeholder 3"/>
          <p:cNvSpPr>
            <a:spLocks noGrp="1"/>
          </p:cNvSpPr>
          <p:nvPr>
            <p:ph type="body" sz="half" idx="2"/>
          </p:nvPr>
        </p:nvSpPr>
        <p:spPr>
          <a:xfrm>
            <a:off x="866440" y="5000815"/>
            <a:ext cx="6422005" cy="1024065"/>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8C3C1CFF-EF0C-40A1-BEA2-C9BB2397859B}" type="datetimeFigureOut">
              <a:rPr lang="en-GB" smtClean="0"/>
              <a:pPr/>
              <a:t>08/02/2022</a:t>
            </a:fld>
            <a:endParaRPr lang="en-GB"/>
          </a:p>
        </p:txBody>
      </p:sp>
      <p:sp>
        <p:nvSpPr>
          <p:cNvPr id="5" name="Footer Placeholder 4"/>
          <p:cNvSpPr>
            <a:spLocks noGrp="1"/>
          </p:cNvSpPr>
          <p:nvPr>
            <p:ph type="ftr" sz="quarter" idx="11"/>
          </p:nvPr>
        </p:nvSpPr>
        <p:spPr/>
        <p:txBody>
          <a:bodyPr/>
          <a:lstStyle/>
          <a:p>
            <a:endParaRPr lang="en-GB"/>
          </a:p>
        </p:txBody>
      </p:sp>
      <p:sp>
        <p:nvSpPr>
          <p:cNvPr id="22" name="Rectangle 2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6BE6A791-2873-4081-9752-08EFAE6733E0}" type="slidenum">
              <a:rPr lang="en-GB" smtClean="0"/>
              <a:pPr/>
              <a:t>‹#›</a:t>
            </a:fld>
            <a:endParaRPr lang="en-GB"/>
          </a:p>
        </p:txBody>
      </p:sp>
    </p:spTree>
    <p:extLst>
      <p:ext uri="{BB962C8B-B14F-4D97-AF65-F5344CB8AC3E}">
        <p14:creationId xmlns:p14="http://schemas.microsoft.com/office/powerpoint/2010/main" val="1260491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9144000" cy="6860799"/>
            <a:chOff x="0" y="0"/>
            <a:chExt cx="9144000" cy="6860799"/>
          </a:xfrm>
        </p:grpSpPr>
        <p:sp>
          <p:nvSpPr>
            <p:cNvPr id="10" name="Rectangle 9"/>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2057400"/>
            <a:ext cx="6422004" cy="2095500"/>
          </a:xfrm>
        </p:spPr>
        <p:txBody>
          <a:bodyPr anchor="b"/>
          <a:lstStyle>
            <a:lvl1pPr algn="l">
              <a:defRPr sz="36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1" y="5024908"/>
            <a:ext cx="6422004" cy="994891"/>
          </a:xfrm>
        </p:spPr>
        <p:txBody>
          <a:bodyPr anchor="t">
            <a:normAutofit/>
          </a:bodyPr>
          <a:lstStyle>
            <a:lvl1pPr marL="0" indent="0" algn="l">
              <a:buNone/>
              <a:defRPr sz="18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C3C1CFF-EF0C-40A1-BEA2-C9BB2397859B}" type="datetimeFigureOut">
              <a:rPr lang="en-GB" smtClean="0"/>
              <a:pPr/>
              <a:t>08/02/2022</a:t>
            </a:fld>
            <a:endParaRPr lang="en-GB"/>
          </a:p>
        </p:txBody>
      </p:sp>
      <p:sp>
        <p:nvSpPr>
          <p:cNvPr id="5" name="Footer Placeholder 4"/>
          <p:cNvSpPr>
            <a:spLocks noGrp="1"/>
          </p:cNvSpPr>
          <p:nvPr>
            <p:ph type="ftr" sz="quarter" idx="11"/>
          </p:nvPr>
        </p:nvSpPr>
        <p:spPr/>
        <p:txBody>
          <a:bodyPr/>
          <a:lstStyle/>
          <a:p>
            <a:endParaRPr lang="en-GB"/>
          </a:p>
        </p:txBody>
      </p:sp>
      <p:sp>
        <p:nvSpPr>
          <p:cNvPr id="12" name="Rectangle 1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6BE6A791-2873-4081-9752-08EFAE6733E0}" type="slidenum">
              <a:rPr lang="en-GB" smtClean="0"/>
              <a:pPr/>
              <a:t>‹#›</a:t>
            </a:fld>
            <a:endParaRPr lang="en-GB"/>
          </a:p>
        </p:txBody>
      </p:sp>
    </p:spTree>
    <p:extLst>
      <p:ext uri="{BB962C8B-B14F-4D97-AF65-F5344CB8AC3E}">
        <p14:creationId xmlns:p14="http://schemas.microsoft.com/office/powerpoint/2010/main" val="1634514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1" y="922305"/>
            <a:ext cx="6423592" cy="714660"/>
          </a:xfrm>
        </p:spPr>
        <p:txBody>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866441" y="2489200"/>
            <a:ext cx="2313433"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2" name="Text Placeholder 3"/>
          <p:cNvSpPr>
            <a:spLocks noGrp="1"/>
          </p:cNvSpPr>
          <p:nvPr>
            <p:ph type="body" sz="half" idx="15"/>
          </p:nvPr>
        </p:nvSpPr>
        <p:spPr>
          <a:xfrm>
            <a:off x="866440" y="3147165"/>
            <a:ext cx="2313432" cy="2877714"/>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408472" y="2489200"/>
            <a:ext cx="232675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Text Placeholder 3"/>
          <p:cNvSpPr>
            <a:spLocks noGrp="1"/>
          </p:cNvSpPr>
          <p:nvPr>
            <p:ph type="body" sz="half" idx="16"/>
          </p:nvPr>
        </p:nvSpPr>
        <p:spPr>
          <a:xfrm>
            <a:off x="3408472" y="3147165"/>
            <a:ext cx="2326749" cy="2869878"/>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5963820" y="2489201"/>
            <a:ext cx="231374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4" name="Text Placeholder 3"/>
          <p:cNvSpPr>
            <a:spLocks noGrp="1"/>
          </p:cNvSpPr>
          <p:nvPr>
            <p:ph type="body" sz="half" idx="17"/>
          </p:nvPr>
        </p:nvSpPr>
        <p:spPr>
          <a:xfrm>
            <a:off x="5963821" y="3147164"/>
            <a:ext cx="2313740"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C3C1CFF-EF0C-40A1-BEA2-C9BB2397859B}" type="datetimeFigureOut">
              <a:rPr lang="en-GB" smtClean="0"/>
              <a:pPr/>
              <a:t>08/02/2022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a:xfrm>
            <a:off x="7766428" y="295730"/>
            <a:ext cx="628813" cy="767687"/>
          </a:xfrm>
          <a:prstGeom prst="rect">
            <a:avLst/>
          </a:prstGeom>
        </p:spPr>
        <p:txBody>
          <a:bodyPr/>
          <a:lstStyle/>
          <a:p>
            <a:fld id="{6BE6A791-2873-4081-9752-08EFAE6733E0}" type="slidenum">
              <a:rPr lang="en-GB" smtClean="0"/>
              <a:pPr/>
              <a:t>‹#›</a:t>
            </a:fld>
            <a:endParaRPr lang="en-GB"/>
          </a:p>
        </p:txBody>
      </p:sp>
    </p:spTree>
    <p:extLst>
      <p:ext uri="{BB962C8B-B14F-4D97-AF65-F5344CB8AC3E}">
        <p14:creationId xmlns:p14="http://schemas.microsoft.com/office/powerpoint/2010/main" val="353144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1" y="927101"/>
            <a:ext cx="6423592" cy="709864"/>
          </a:xfrm>
        </p:spPr>
        <p:txBody>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881461" y="4180095"/>
            <a:ext cx="2299042"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1012743" y="2486221"/>
            <a:ext cx="2021456" cy="1450321"/>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0" name="Text Placeholder 3"/>
          <p:cNvSpPr>
            <a:spLocks noGrp="1"/>
          </p:cNvSpPr>
          <p:nvPr>
            <p:ph type="body" sz="half" idx="21"/>
          </p:nvPr>
        </p:nvSpPr>
        <p:spPr>
          <a:xfrm>
            <a:off x="881461" y="4837558"/>
            <a:ext cx="2298410"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404318" y="4179596"/>
            <a:ext cx="231779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16"/>
          </p:nvPr>
        </p:nvSpPr>
        <p:spPr>
          <a:xfrm>
            <a:off x="3550622" y="2509453"/>
            <a:ext cx="2025182" cy="142708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404318" y="4837558"/>
            <a:ext cx="2330903"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5963821" y="4179595"/>
            <a:ext cx="2299492"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17"/>
          </p:nvPr>
        </p:nvSpPr>
        <p:spPr>
          <a:xfrm>
            <a:off x="6104946" y="2509453"/>
            <a:ext cx="2018839" cy="142708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63821" y="4837558"/>
            <a:ext cx="229949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21" name="Straight Connector 20"/>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C3C1CFF-EF0C-40A1-BEA2-C9BB2397859B}" type="datetimeFigureOut">
              <a:rPr lang="en-GB" smtClean="0"/>
              <a:pPr/>
              <a:t>08/02/2022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a:xfrm>
            <a:off x="7766428" y="295730"/>
            <a:ext cx="628813" cy="767687"/>
          </a:xfrm>
          <a:prstGeom prst="rect">
            <a:avLst/>
          </a:prstGeom>
        </p:spPr>
        <p:txBody>
          <a:bodyPr/>
          <a:lstStyle/>
          <a:p>
            <a:fld id="{6BE6A791-2873-4081-9752-08EFAE6733E0}" type="slidenum">
              <a:rPr lang="en-GB" smtClean="0"/>
              <a:pPr/>
              <a:t>‹#›</a:t>
            </a:fld>
            <a:endParaRPr lang="en-GB"/>
          </a:p>
        </p:txBody>
      </p:sp>
    </p:spTree>
    <p:extLst>
      <p:ext uri="{BB962C8B-B14F-4D97-AF65-F5344CB8AC3E}">
        <p14:creationId xmlns:p14="http://schemas.microsoft.com/office/powerpoint/2010/main" val="504719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3C1CFF-EF0C-40A1-BEA2-C9BB2397859B}" type="datetimeFigureOut">
              <a:rPr lang="en-GB" smtClean="0"/>
              <a:pPr/>
              <a:t>08/02/2022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6BE6A791-2873-4081-9752-08EFAE6733E0}" type="slidenum">
              <a:rPr lang="en-GB" smtClean="0"/>
              <a:pPr/>
              <a:t>‹#›</a:t>
            </a:fld>
            <a:endParaRPr lang="en-GB"/>
          </a:p>
        </p:txBody>
      </p:sp>
    </p:spTree>
    <p:extLst>
      <p:ext uri="{BB962C8B-B14F-4D97-AF65-F5344CB8AC3E}">
        <p14:creationId xmlns:p14="http://schemas.microsoft.com/office/powerpoint/2010/main" val="962184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9144000" cy="6860799"/>
            <a:chOff x="0" y="0"/>
            <a:chExt cx="9144000" cy="6860799"/>
          </a:xfrm>
        </p:grpSpPr>
        <p:sp>
          <p:nvSpPr>
            <p:cNvPr id="11" name="Rectangle 10"/>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8"/>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8" name="Rectangle 7"/>
            <p:cNvSpPr/>
            <p:nvPr/>
          </p:nvSpPr>
          <p:spPr bwMode="gray">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Vertical Title 1"/>
          <p:cNvSpPr>
            <a:spLocks noGrp="1"/>
          </p:cNvSpPr>
          <p:nvPr>
            <p:ph type="title" orient="vert"/>
          </p:nvPr>
        </p:nvSpPr>
        <p:spPr>
          <a:xfrm>
            <a:off x="6168970" y="1447799"/>
            <a:ext cx="1077347" cy="4571999"/>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66440" y="1447799"/>
            <a:ext cx="4417234" cy="45720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3C1CFF-EF0C-40A1-BEA2-C9BB2397859B}" type="datetimeFigureOut">
              <a:rPr lang="en-GB" smtClean="0"/>
              <a:pPr/>
              <a:t>08/02/2022</a:t>
            </a:fld>
            <a:endParaRPr lang="en-GB"/>
          </a:p>
        </p:txBody>
      </p:sp>
      <p:sp>
        <p:nvSpPr>
          <p:cNvPr id="5" name="Footer Placeholder 4"/>
          <p:cNvSpPr>
            <a:spLocks noGrp="1"/>
          </p:cNvSpPr>
          <p:nvPr>
            <p:ph type="ftr" sz="quarter" idx="11"/>
          </p:nvPr>
        </p:nvSpPr>
        <p:spPr/>
        <p:txBody>
          <a:bodyPr/>
          <a:lstStyle/>
          <a:p>
            <a:endParaRPr lang="en-GB"/>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6BE6A791-2873-4081-9752-08EFAE6733E0}" type="slidenum">
              <a:rPr lang="en-GB" smtClean="0"/>
              <a:pPr/>
              <a:t>‹#›</a:t>
            </a:fld>
            <a:endParaRPr lang="en-GB"/>
          </a:p>
        </p:txBody>
      </p:sp>
    </p:spTree>
    <p:extLst>
      <p:ext uri="{BB962C8B-B14F-4D97-AF65-F5344CB8AC3E}">
        <p14:creationId xmlns:p14="http://schemas.microsoft.com/office/powerpoint/2010/main" val="3634772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3C1CFF-EF0C-40A1-BEA2-C9BB2397859B}" type="datetimeFigureOut">
              <a:rPr lang="en-GB" smtClean="0"/>
              <a:pPr/>
              <a:t>08/02/2022</a:t>
            </a:fld>
            <a:endParaRPr lang="en-GB"/>
          </a:p>
        </p:txBody>
      </p:sp>
      <p:sp>
        <p:nvSpPr>
          <p:cNvPr id="5" name="Footer Placeholder 4"/>
          <p:cNvSpPr>
            <a:spLocks noGrp="1"/>
          </p:cNvSpPr>
          <p:nvPr>
            <p:ph type="ftr" sz="quarter" idx="11"/>
          </p:nvPr>
        </p:nvSpPr>
        <p:spPr/>
        <p:txBody>
          <a:bodyPr/>
          <a:lstStyle/>
          <a:p>
            <a:endParaRPr lang="en-GB"/>
          </a:p>
        </p:txBody>
      </p:sp>
      <p:sp>
        <p:nvSpPr>
          <p:cNvPr id="9"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6BE6A791-2873-4081-9752-08EFAE6733E0}" type="slidenum">
              <a:rPr lang="en-GB" smtClean="0"/>
              <a:pPr/>
              <a:t>‹#›</a:t>
            </a:fld>
            <a:endParaRPr lang="en-GB"/>
          </a:p>
        </p:txBody>
      </p:sp>
    </p:spTree>
    <p:extLst>
      <p:ext uri="{BB962C8B-B14F-4D97-AF65-F5344CB8AC3E}">
        <p14:creationId xmlns:p14="http://schemas.microsoft.com/office/powerpoint/2010/main" val="189824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6" name="Group 5"/>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9"/>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9" name="Rectangle 8"/>
            <p:cNvSpPr/>
            <p:nvPr/>
          </p:nvSpPr>
          <p:spPr bwMode="gray">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2257588"/>
            <a:ext cx="3101765" cy="3020343"/>
          </a:xfrm>
        </p:spPr>
        <p:txBody>
          <a:bodyPr anchor="ct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19261" y="2257587"/>
            <a:ext cx="3054653" cy="302034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C3C1CFF-EF0C-40A1-BEA2-C9BB2397859B}" type="datetimeFigureOut">
              <a:rPr lang="en-GB" smtClean="0"/>
              <a:pPr/>
              <a:t>08/02/2022</a:t>
            </a:fld>
            <a:endParaRPr lang="en-GB"/>
          </a:p>
        </p:txBody>
      </p:sp>
      <p:sp>
        <p:nvSpPr>
          <p:cNvPr id="5" name="Footer Placeholder 4"/>
          <p:cNvSpPr>
            <a:spLocks noGrp="1"/>
          </p:cNvSpPr>
          <p:nvPr>
            <p:ph type="ftr" sz="quarter" idx="11"/>
          </p:nvPr>
        </p:nvSpPr>
        <p:spPr/>
        <p:txBody>
          <a:bodyPr/>
          <a:lstStyle/>
          <a:p>
            <a:endParaRPr lang="en-GB"/>
          </a:p>
        </p:txBody>
      </p:sp>
      <p:sp>
        <p:nvSpPr>
          <p:cNvPr id="15" name="Rectangle 14"/>
          <p:cNvSpPr/>
          <p:nvPr/>
        </p:nvSpPr>
        <p:spPr>
          <a:xfrm>
            <a:off x="7738039" y="7605"/>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6BE6A791-2873-4081-9752-08EFAE6733E0}" type="slidenum">
              <a:rPr lang="en-GB" smtClean="0"/>
              <a:pPr/>
              <a:t>‹#›</a:t>
            </a:fld>
            <a:endParaRPr lang="en-GB"/>
          </a:p>
        </p:txBody>
      </p:sp>
    </p:spTree>
    <p:extLst>
      <p:ext uri="{BB962C8B-B14F-4D97-AF65-F5344CB8AC3E}">
        <p14:creationId xmlns:p14="http://schemas.microsoft.com/office/powerpoint/2010/main" val="457678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mtClean="0"/>
              <a:t>Click to edit Master title style</a:t>
            </a:r>
            <a:endParaRPr lang="en-US" dirty="0"/>
          </a:p>
        </p:txBody>
      </p:sp>
      <p:sp>
        <p:nvSpPr>
          <p:cNvPr id="3" name="Content Placeholder 2"/>
          <p:cNvSpPr>
            <a:spLocks noGrp="1"/>
          </p:cNvSpPr>
          <p:nvPr>
            <p:ph sz="half" idx="1"/>
          </p:nvPr>
        </p:nvSpPr>
        <p:spPr>
          <a:xfrm>
            <a:off x="866440" y="2489199"/>
            <a:ext cx="3636980" cy="353060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0580" y="2489199"/>
            <a:ext cx="3636981" cy="35306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C3C1CFF-EF0C-40A1-BEA2-C9BB2397859B}" type="datetimeFigureOut">
              <a:rPr lang="en-GB" smtClean="0"/>
              <a:pPr/>
              <a:t>08/02/2022</a:t>
            </a:fld>
            <a:endParaRPr lang="en-GB"/>
          </a:p>
        </p:txBody>
      </p:sp>
      <p:sp>
        <p:nvSpPr>
          <p:cNvPr id="6" name="Footer Placeholder 5"/>
          <p:cNvSpPr>
            <a:spLocks noGrp="1"/>
          </p:cNvSpPr>
          <p:nvPr>
            <p:ph type="ftr" sz="quarter" idx="11"/>
          </p:nvPr>
        </p:nvSpPr>
        <p:spPr/>
        <p:txBody>
          <a:bodyPr/>
          <a:lstStyle/>
          <a:p>
            <a:endParaRPr lang="en-GB"/>
          </a:p>
        </p:txBody>
      </p:sp>
      <p:sp>
        <p:nvSpPr>
          <p:cNvPr id="8"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6BE6A791-2873-4081-9752-08EFAE6733E0}" type="slidenum">
              <a:rPr lang="en-GB" smtClean="0"/>
              <a:pPr/>
              <a:t>‹#›</a:t>
            </a:fld>
            <a:endParaRPr lang="en-GB"/>
          </a:p>
        </p:txBody>
      </p:sp>
    </p:spTree>
    <p:extLst>
      <p:ext uri="{BB962C8B-B14F-4D97-AF65-F5344CB8AC3E}">
        <p14:creationId xmlns:p14="http://schemas.microsoft.com/office/powerpoint/2010/main" val="3867627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66440" y="2494298"/>
            <a:ext cx="3636980"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66439" y="3253588"/>
            <a:ext cx="3636981" cy="276621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0581" y="2489200"/>
            <a:ext cx="3636979"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0581" y="3248490"/>
            <a:ext cx="3636980" cy="277131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C3C1CFF-EF0C-40A1-BEA2-C9BB2397859B}" type="datetimeFigureOut">
              <a:rPr lang="en-GB" smtClean="0"/>
              <a:pPr/>
              <a:t>08/02/2022</a:t>
            </a:fld>
            <a:endParaRPr lang="en-GB"/>
          </a:p>
        </p:txBody>
      </p:sp>
      <p:sp>
        <p:nvSpPr>
          <p:cNvPr id="8" name="Footer Placeholder 7"/>
          <p:cNvSpPr>
            <a:spLocks noGrp="1"/>
          </p:cNvSpPr>
          <p:nvPr>
            <p:ph type="ftr" sz="quarter" idx="11"/>
          </p:nvPr>
        </p:nvSpPr>
        <p:spPr/>
        <p:txBody>
          <a:bodyPr/>
          <a:lstStyle/>
          <a:p>
            <a:endParaRPr lang="en-GB"/>
          </a:p>
        </p:txBody>
      </p:sp>
      <p:sp>
        <p:nvSpPr>
          <p:cNvPr id="10" name="Slide Number Placeholder 5"/>
          <p:cNvSpPr>
            <a:spLocks noGrp="1"/>
          </p:cNvSpPr>
          <p:nvPr>
            <p:ph type="sldNum" sz="quarter" idx="12"/>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6BE6A791-2873-4081-9752-08EFAE6733E0}" type="slidenum">
              <a:rPr lang="en-GB" smtClean="0"/>
              <a:pPr/>
              <a:t>‹#›</a:t>
            </a:fld>
            <a:endParaRPr lang="en-GB"/>
          </a:p>
        </p:txBody>
      </p:sp>
    </p:spTree>
    <p:extLst>
      <p:ext uri="{BB962C8B-B14F-4D97-AF65-F5344CB8AC3E}">
        <p14:creationId xmlns:p14="http://schemas.microsoft.com/office/powerpoint/2010/main" val="3353707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C3C1CFF-EF0C-40A1-BEA2-C9BB2397859B}" type="datetimeFigureOut">
              <a:rPr lang="en-GB" smtClean="0"/>
              <a:pPr/>
              <a:t>08/02/2022</a:t>
            </a:fld>
            <a:endParaRPr lang="en-GB"/>
          </a:p>
        </p:txBody>
      </p:sp>
      <p:sp>
        <p:nvSpPr>
          <p:cNvPr id="4" name="Footer Placeholder 3"/>
          <p:cNvSpPr>
            <a:spLocks noGrp="1"/>
          </p:cNvSpPr>
          <p:nvPr>
            <p:ph type="ftr" sz="quarter" idx="11"/>
          </p:nvPr>
        </p:nvSpPr>
        <p:spPr/>
        <p:txBody>
          <a:bodyPr/>
          <a:lstStyle/>
          <a:p>
            <a:endParaRPr lang="en-GB"/>
          </a:p>
        </p:txBody>
      </p:sp>
      <p:sp>
        <p:nvSpPr>
          <p:cNvPr id="6"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6BE6A791-2873-4081-9752-08EFAE6733E0}" type="slidenum">
              <a:rPr lang="en-GB" smtClean="0"/>
              <a:pPr/>
              <a:t>‹#›</a:t>
            </a:fld>
            <a:endParaRPr lang="en-GB"/>
          </a:p>
        </p:txBody>
      </p:sp>
    </p:spTree>
    <p:extLst>
      <p:ext uri="{BB962C8B-B14F-4D97-AF65-F5344CB8AC3E}">
        <p14:creationId xmlns:p14="http://schemas.microsoft.com/office/powerpoint/2010/main" val="890389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3C1CFF-EF0C-40A1-BEA2-C9BB2397859B}" type="datetimeFigureOut">
              <a:rPr lang="en-GB" smtClean="0"/>
              <a:pPr/>
              <a:t>08/02/2022</a:t>
            </a:fld>
            <a:endParaRPr lang="en-GB"/>
          </a:p>
        </p:txBody>
      </p:sp>
      <p:sp>
        <p:nvSpPr>
          <p:cNvPr id="3" name="Footer Placeholder 2"/>
          <p:cNvSpPr>
            <a:spLocks noGrp="1"/>
          </p:cNvSpPr>
          <p:nvPr>
            <p:ph type="ftr" sz="quarter" idx="11"/>
          </p:nvPr>
        </p:nvSpPr>
        <p:spPr/>
        <p:txBody>
          <a:bodyPr/>
          <a:lstStyle/>
          <a:p>
            <a:endParaRPr lang="en-GB"/>
          </a:p>
        </p:txBody>
      </p:sp>
      <p:sp>
        <p:nvSpPr>
          <p:cNvPr id="6" name="Rectangle 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a:xfrm>
            <a:off x="7766428" y="295730"/>
            <a:ext cx="628813" cy="767687"/>
          </a:xfrm>
          <a:prstGeom prst="rect">
            <a:avLst/>
          </a:prstGeom>
        </p:spPr>
        <p:txBody>
          <a:bodyPr/>
          <a:lstStyle/>
          <a:p>
            <a:fld id="{6BE6A791-2873-4081-9752-08EFAE6733E0}" type="slidenum">
              <a:rPr lang="en-GB" smtClean="0"/>
              <a:pPr/>
              <a:t>‹#›</a:t>
            </a:fld>
            <a:endParaRPr lang="en-GB"/>
          </a:p>
        </p:txBody>
      </p:sp>
    </p:spTree>
    <p:extLst>
      <p:ext uri="{BB962C8B-B14F-4D97-AF65-F5344CB8AC3E}">
        <p14:creationId xmlns:p14="http://schemas.microsoft.com/office/powerpoint/2010/main" val="1715988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447800"/>
            <a:ext cx="2712589" cy="1495588"/>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568927" y="1441182"/>
            <a:ext cx="3632850" cy="45720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866440" y="3086845"/>
            <a:ext cx="2712589" cy="2938036"/>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C3C1CFF-EF0C-40A1-BEA2-C9BB2397859B}" type="datetimeFigureOut">
              <a:rPr lang="en-GB" smtClean="0"/>
              <a:pPr/>
              <a:t>08/02/2022</a:t>
            </a:fld>
            <a:endParaRPr lang="en-GB"/>
          </a:p>
        </p:txBody>
      </p:sp>
      <p:sp>
        <p:nvSpPr>
          <p:cNvPr id="6" name="Footer Placeholder 5"/>
          <p:cNvSpPr>
            <a:spLocks noGrp="1"/>
          </p:cNvSpPr>
          <p:nvPr>
            <p:ph type="ftr" sz="quarter" idx="11"/>
          </p:nvPr>
        </p:nvSpPr>
        <p:spPr/>
        <p:txBody>
          <a:bodyPr/>
          <a:lstStyle/>
          <a:p>
            <a:endParaRPr lang="en-GB"/>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66428" y="295730"/>
            <a:ext cx="628813" cy="767687"/>
          </a:xfrm>
          <a:prstGeom prst="rect">
            <a:avLst/>
          </a:prstGeom>
        </p:spPr>
        <p:txBody>
          <a:bodyPr/>
          <a:lstStyle/>
          <a:p>
            <a:fld id="{6BE6A791-2873-4081-9752-08EFAE6733E0}" type="slidenum">
              <a:rPr lang="en-GB" smtClean="0"/>
              <a:pPr/>
              <a:t>‹#›</a:t>
            </a:fld>
            <a:endParaRPr lang="en-GB"/>
          </a:p>
        </p:txBody>
      </p:sp>
    </p:spTree>
    <p:extLst>
      <p:ext uri="{BB962C8B-B14F-4D97-AF65-F5344CB8AC3E}">
        <p14:creationId xmlns:p14="http://schemas.microsoft.com/office/powerpoint/2010/main" val="885493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1" name="Group 10"/>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51591" y="1340000"/>
            <a:ext cx="3001938" cy="161619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851591" y="3086100"/>
            <a:ext cx="3001938" cy="24511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C3C1CFF-EF0C-40A1-BEA2-C9BB2397859B}" type="datetimeFigureOut">
              <a:rPr lang="en-GB" smtClean="0"/>
              <a:pPr/>
              <a:t>08/02/2022</a:t>
            </a:fld>
            <a:endParaRPr lang="en-GB"/>
          </a:p>
        </p:txBody>
      </p:sp>
      <p:sp>
        <p:nvSpPr>
          <p:cNvPr id="6" name="Footer Placeholder 5"/>
          <p:cNvSpPr>
            <a:spLocks noGrp="1"/>
          </p:cNvSpPr>
          <p:nvPr>
            <p:ph type="ftr" sz="quarter" idx="11"/>
          </p:nvPr>
        </p:nvSpPr>
        <p:spPr/>
        <p:txBody>
          <a:bodyPr/>
          <a:lstStyle/>
          <a:p>
            <a:endParaRPr lang="en-GB"/>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66428" y="295730"/>
            <a:ext cx="628813" cy="767687"/>
          </a:xfrm>
          <a:prstGeom prst="rect">
            <a:avLst/>
          </a:prstGeom>
        </p:spPr>
        <p:txBody>
          <a:bodyPr/>
          <a:lstStyle/>
          <a:p>
            <a:fld id="{6BE6A791-2873-4081-9752-08EFAE6733E0}" type="slidenum">
              <a:rPr lang="en-GB" smtClean="0"/>
              <a:pPr/>
              <a:t>‹#›</a:t>
            </a:fld>
            <a:endParaRPr lang="en-GB"/>
          </a:p>
        </p:txBody>
      </p:sp>
    </p:spTree>
    <p:extLst>
      <p:ext uri="{BB962C8B-B14F-4D97-AF65-F5344CB8AC3E}">
        <p14:creationId xmlns:p14="http://schemas.microsoft.com/office/powerpoint/2010/main" val="3335514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0" y="0"/>
            <a:ext cx="9144000" cy="6860799"/>
            <a:chOff x="0" y="0"/>
            <a:chExt cx="9144000" cy="6860799"/>
          </a:xfrm>
        </p:grpSpPr>
        <p:sp>
          <p:nvSpPr>
            <p:cNvPr id="25" name="Rectangle 24"/>
            <p:cNvSpPr/>
            <p:nvPr/>
          </p:nvSpPr>
          <p:spPr>
            <a:xfrm>
              <a:off x="0" y="0"/>
              <a:ext cx="9118832"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18"/>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3202" cy="70986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66441" y="2489200"/>
            <a:ext cx="6343201" cy="3530600"/>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39638" y="6365499"/>
            <a:ext cx="990599" cy="228659"/>
          </a:xfrm>
          <a:prstGeom prst="rect">
            <a:avLst/>
          </a:prstGeom>
        </p:spPr>
        <p:txBody>
          <a:bodyPr vert="horz" lIns="91440" tIns="45720" rIns="91440" bIns="45720" rtlCol="0" anchor="b"/>
          <a:lstStyle>
            <a:lvl1pPr algn="r">
              <a:defRPr sz="900" b="1" i="0">
                <a:solidFill>
                  <a:schemeClr val="accent1"/>
                </a:solidFill>
                <a:latin typeface="+mn-lt"/>
              </a:defRPr>
            </a:lvl1pPr>
          </a:lstStyle>
          <a:p>
            <a:fld id="{8C3C1CFF-EF0C-40A1-BEA2-C9BB2397859B}" type="datetimeFigureOut">
              <a:rPr lang="en-GB" smtClean="0"/>
              <a:pPr/>
              <a:t>08/02/2022</a:t>
            </a:fld>
            <a:endParaRPr lang="en-GB"/>
          </a:p>
        </p:txBody>
      </p:sp>
      <p:sp>
        <p:nvSpPr>
          <p:cNvPr id="5" name="Footer Placeholder 4"/>
          <p:cNvSpPr>
            <a:spLocks noGrp="1"/>
          </p:cNvSpPr>
          <p:nvPr>
            <p:ph type="ftr" sz="quarter" idx="3"/>
          </p:nvPr>
        </p:nvSpPr>
        <p:spPr>
          <a:xfrm>
            <a:off x="590843" y="6365498"/>
            <a:ext cx="3859795" cy="228660"/>
          </a:xfrm>
          <a:prstGeom prst="rect">
            <a:avLst/>
          </a:prstGeom>
        </p:spPr>
        <p:txBody>
          <a:bodyPr vert="horz" lIns="91440" tIns="45720" rIns="91440" bIns="45720" rtlCol="0" anchor="b"/>
          <a:lstStyle>
            <a:lvl1pPr algn="l">
              <a:defRPr sz="900" b="1" i="0">
                <a:solidFill>
                  <a:schemeClr val="accent1"/>
                </a:solidFill>
              </a:defRPr>
            </a:lvl1pPr>
          </a:lstStyle>
          <a:p>
            <a:endParaRPr lang="en-GB"/>
          </a:p>
        </p:txBody>
      </p:sp>
      <p:sp>
        <p:nvSpPr>
          <p:cNvPr id="22" name="Rectangle 2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0" name="Slide Number Placeholder 5"/>
          <p:cNvSpPr>
            <a:spLocks noGrp="1"/>
          </p:cNvSpPr>
          <p:nvPr>
            <p:ph type="sldNum" sz="quarter" idx="4"/>
          </p:nvPr>
        </p:nvSpPr>
        <p:spPr bwMode="auto">
          <a:xfrm>
            <a:off x="7678616" y="295730"/>
            <a:ext cx="791308" cy="767687"/>
          </a:xfrm>
          <a:prstGeom prst="rect">
            <a:avLst/>
          </a:prstGeom>
        </p:spPr>
        <p:txBody>
          <a:bodyPr vert="horz" lIns="91440" tIns="45720" rIns="91440" bIns="45720" rtlCol="0" anchor="b"/>
          <a:lstStyle>
            <a:lvl1pPr algn="ctr">
              <a:defRPr sz="2800" b="0" i="0">
                <a:solidFill>
                  <a:schemeClr val="bg1"/>
                </a:solidFill>
              </a:defRPr>
            </a:lvl1pPr>
          </a:lstStyle>
          <a:p>
            <a:fld id="{6BE6A791-2873-4081-9752-08EFAE6733E0}" type="slidenum">
              <a:rPr lang="en-GB" smtClean="0"/>
              <a:pPr/>
              <a:t>‹#›</a:t>
            </a:fld>
            <a:endParaRPr lang="en-GB"/>
          </a:p>
        </p:txBody>
      </p:sp>
    </p:spTree>
    <p:extLst>
      <p:ext uri="{BB962C8B-B14F-4D97-AF65-F5344CB8AC3E}">
        <p14:creationId xmlns:p14="http://schemas.microsoft.com/office/powerpoint/2010/main" val="11472321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l" defTabSz="457200" rtl="0" eaLnBrk="1" latinLnBrk="0" hangingPunct="1">
        <a:spcBef>
          <a:spcPct val="0"/>
        </a:spcBef>
        <a:buNone/>
        <a:defRPr sz="32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hyperlink" Target="https://forms.office.com/Pages/ResponsePage.aspx?id=oyzTzM4Wj0KVQTctawUZKS_KoWATmS1Fq_uW6xVAMjJUN002U0s1R0VBQTdZOVhLVENSTDNTWE1WRy4u"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6000" b="1" dirty="0" smtClean="0"/>
              <a:t>Lockerbie Manor 2022</a:t>
            </a:r>
            <a:endParaRPr lang="en-GB" sz="6000" b="1" dirty="0"/>
          </a:p>
        </p:txBody>
      </p:sp>
      <p:sp>
        <p:nvSpPr>
          <p:cNvPr id="3" name="Subtitle 2"/>
          <p:cNvSpPr>
            <a:spLocks noGrp="1"/>
          </p:cNvSpPr>
          <p:nvPr>
            <p:ph type="subTitle" idx="1"/>
          </p:nvPr>
        </p:nvSpPr>
        <p:spPr/>
        <p:txBody>
          <a:bodyPr/>
          <a:lstStyle/>
          <a:p>
            <a:r>
              <a:rPr lang="en-GB" dirty="0" smtClean="0"/>
              <a:t>Monday 28</a:t>
            </a:r>
            <a:r>
              <a:rPr lang="en-GB" baseline="30000" dirty="0" smtClean="0"/>
              <a:t>th</a:t>
            </a:r>
            <a:r>
              <a:rPr lang="en-GB" dirty="0" smtClean="0"/>
              <a:t> March – Friday 1</a:t>
            </a:r>
            <a:r>
              <a:rPr lang="en-GB" baseline="30000" dirty="0" smtClean="0"/>
              <a:t>st</a:t>
            </a:r>
            <a:r>
              <a:rPr lang="en-GB" dirty="0" smtClean="0"/>
              <a:t> April</a:t>
            </a:r>
            <a:endParaRPr lang="en-GB"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758"/>
    </mc:Choice>
    <mc:Fallback>
      <p:transition spd="slow" advTm="37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cstate="print"/>
          <a:srcRect/>
          <a:stretch>
            <a:fillRect/>
          </a:stretch>
        </p:blipFill>
        <p:spPr bwMode="auto">
          <a:xfrm>
            <a:off x="323528" y="332656"/>
            <a:ext cx="8604448" cy="6164268"/>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901"/>
    </mc:Choice>
    <mc:Fallback>
      <p:transition spd="slow" advTm="6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cstate="print"/>
          <a:srcRect/>
          <a:stretch>
            <a:fillRect/>
          </a:stretch>
        </p:blipFill>
        <p:spPr bwMode="auto">
          <a:xfrm>
            <a:off x="336668" y="260648"/>
            <a:ext cx="8607165" cy="6192688"/>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963"/>
    </mc:Choice>
    <mc:Fallback>
      <p:transition spd="slow" advTm="17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4" cstate="print"/>
          <a:srcRect/>
          <a:stretch>
            <a:fillRect/>
          </a:stretch>
        </p:blipFill>
        <p:spPr bwMode="auto">
          <a:xfrm>
            <a:off x="467544" y="404664"/>
            <a:ext cx="8206257" cy="6021287"/>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998"/>
    </mc:Choice>
    <mc:Fallback>
      <p:transition spd="slow" advTm="29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cstate="print"/>
          <a:srcRect/>
          <a:stretch>
            <a:fillRect/>
          </a:stretch>
        </p:blipFill>
        <p:spPr bwMode="auto">
          <a:xfrm>
            <a:off x="251520" y="332656"/>
            <a:ext cx="8530550" cy="6237311"/>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756"/>
    </mc:Choice>
    <mc:Fallback>
      <p:transition spd="slow" advTm="28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4" cstate="print"/>
          <a:srcRect/>
          <a:stretch>
            <a:fillRect/>
          </a:stretch>
        </p:blipFill>
        <p:spPr bwMode="auto">
          <a:xfrm>
            <a:off x="0" y="0"/>
            <a:ext cx="9177359" cy="666936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251"/>
    </mc:Choice>
    <mc:Fallback>
      <p:transition spd="slow" advTm="8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4" cstate="print"/>
          <a:srcRect/>
          <a:stretch>
            <a:fillRect/>
          </a:stretch>
        </p:blipFill>
        <p:spPr bwMode="auto">
          <a:xfrm>
            <a:off x="0" y="0"/>
            <a:ext cx="9325903" cy="68580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498"/>
    </mc:Choice>
    <mc:Fallback>
      <p:transition spd="slow" advTm="11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4" cstate="print"/>
          <a:srcRect/>
          <a:stretch>
            <a:fillRect/>
          </a:stretch>
        </p:blipFill>
        <p:spPr bwMode="auto">
          <a:xfrm>
            <a:off x="0" y="404664"/>
            <a:ext cx="9144000" cy="6073966"/>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244"/>
    </mc:Choice>
    <mc:Fallback>
      <p:transition spd="slow" advTm="19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1275" y="0"/>
            <a:ext cx="9142725" cy="65973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1" y="0"/>
            <a:ext cx="9064295" cy="65253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1" y="0"/>
            <a:ext cx="9144000" cy="66775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Staff</a:t>
            </a:r>
            <a:endParaRPr lang="en-GB" dirty="0"/>
          </a:p>
        </p:txBody>
      </p:sp>
      <p:sp>
        <p:nvSpPr>
          <p:cNvPr id="2" name="Content Placeholder 1"/>
          <p:cNvSpPr>
            <a:spLocks noGrp="1"/>
          </p:cNvSpPr>
          <p:nvPr>
            <p:ph idx="1"/>
          </p:nvPr>
        </p:nvSpPr>
        <p:spPr/>
        <p:txBody>
          <a:bodyPr>
            <a:normAutofit/>
          </a:bodyPr>
          <a:lstStyle/>
          <a:p>
            <a:r>
              <a:rPr lang="en-GB" dirty="0" smtClean="0"/>
              <a:t>Mrs Donnelly (</a:t>
            </a:r>
            <a:r>
              <a:rPr lang="en-GB" dirty="0"/>
              <a:t>Mon-Wed</a:t>
            </a:r>
            <a:r>
              <a:rPr lang="en-GB" dirty="0" smtClean="0"/>
              <a:t>)– </a:t>
            </a:r>
            <a:r>
              <a:rPr lang="en-GB" dirty="0"/>
              <a:t>Group Leader</a:t>
            </a:r>
            <a:endParaRPr lang="en-GB" dirty="0" smtClean="0"/>
          </a:p>
          <a:p>
            <a:r>
              <a:rPr lang="en-GB" dirty="0" smtClean="0"/>
              <a:t>Mrs Allen (Wed-Fri)</a:t>
            </a:r>
          </a:p>
          <a:p>
            <a:r>
              <a:rPr lang="en-GB" dirty="0" smtClean="0"/>
              <a:t>Miss </a:t>
            </a:r>
            <a:r>
              <a:rPr lang="en-GB" dirty="0" err="1" smtClean="0"/>
              <a:t>Deveney</a:t>
            </a:r>
            <a:endParaRPr lang="en-GB" dirty="0" smtClean="0"/>
          </a:p>
          <a:p>
            <a:r>
              <a:rPr lang="en-GB" dirty="0" smtClean="0"/>
              <a:t>Miss </a:t>
            </a:r>
            <a:r>
              <a:rPr lang="en-GB" dirty="0" err="1" smtClean="0"/>
              <a:t>Ludford</a:t>
            </a:r>
            <a:endParaRPr lang="en-GB" dirty="0" smtClean="0"/>
          </a:p>
          <a:p>
            <a:r>
              <a:rPr lang="en-GB" dirty="0" smtClean="0"/>
              <a:t>Mrs </a:t>
            </a:r>
            <a:r>
              <a:rPr lang="en-GB" dirty="0" err="1" smtClean="0"/>
              <a:t>MacIntyre</a:t>
            </a:r>
            <a:endParaRPr lang="en-GB" dirty="0" smtClean="0"/>
          </a:p>
          <a:p>
            <a:r>
              <a:rPr lang="en-GB" dirty="0" smtClean="0"/>
              <a:t>Ms Talbot (Mon – Wed)</a:t>
            </a:r>
          </a:p>
          <a:p>
            <a:r>
              <a:rPr lang="en-GB" dirty="0" smtClean="0"/>
              <a:t>Mrs Fyfe (Wed-Fri)</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16"/>
    </mc:Choice>
    <mc:Fallback>
      <p:transition spd="slow" advTm="30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sp>
        <p:nvSpPr>
          <p:cNvPr id="2" name="Content Placeholder 1"/>
          <p:cNvSpPr>
            <a:spLocks noGrp="1"/>
          </p:cNvSpPr>
          <p:nvPr>
            <p:ph idx="1"/>
          </p:nvPr>
        </p:nvSpPr>
        <p:spPr/>
        <p:txBody>
          <a:bodyPr/>
          <a:lstStyle/>
          <a:p>
            <a:endParaRPr lang="en-GB"/>
          </a:p>
        </p:txBody>
      </p:sp>
      <p:pic>
        <p:nvPicPr>
          <p:cNvPr id="1026" name="Picture 2"/>
          <p:cNvPicPr>
            <a:picLocks noChangeAspect="1" noChangeArrowheads="1"/>
          </p:cNvPicPr>
          <p:nvPr/>
        </p:nvPicPr>
        <p:blipFill>
          <a:blip r:embed="rId4" cstate="print"/>
          <a:srcRect r="13381" b="2937"/>
          <a:stretch>
            <a:fillRect/>
          </a:stretch>
        </p:blipFill>
        <p:spPr bwMode="auto">
          <a:xfrm>
            <a:off x="0" y="0"/>
            <a:ext cx="9144000" cy="6858000"/>
          </a:xfrm>
          <a:prstGeom prst="rect">
            <a:avLst/>
          </a:prstGeom>
          <a:noFill/>
          <a:ln w="9525">
            <a:noFill/>
            <a:miter lim="800000"/>
            <a:headEnd/>
            <a:tailEnd/>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583"/>
    </mc:Choice>
    <mc:Fallback>
      <p:transition spd="slow" advTm="27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4" cstate="print"/>
          <a:srcRect/>
          <a:stretch>
            <a:fillRect/>
          </a:stretch>
        </p:blipFill>
        <p:spPr bwMode="auto">
          <a:xfrm>
            <a:off x="395536" y="260648"/>
            <a:ext cx="8532440" cy="6256226"/>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988"/>
    </mc:Choice>
    <mc:Fallback>
      <p:transition spd="slow" advTm="9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4" cstate="print"/>
          <a:srcRect/>
          <a:stretch>
            <a:fillRect/>
          </a:stretch>
        </p:blipFill>
        <p:spPr bwMode="auto">
          <a:xfrm>
            <a:off x="179512" y="476672"/>
            <a:ext cx="8748464" cy="5761518"/>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287"/>
    </mc:Choice>
    <mc:Fallback>
      <p:transition spd="slow" advTm="6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4" cstate="print"/>
          <a:srcRect/>
          <a:stretch>
            <a:fillRect/>
          </a:stretch>
        </p:blipFill>
        <p:spPr bwMode="auto">
          <a:xfrm>
            <a:off x="323528" y="260648"/>
            <a:ext cx="8550206" cy="6165304"/>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512"/>
    </mc:Choice>
    <mc:Fallback>
      <p:transition spd="slow" advTm="12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4" cstate="print"/>
          <a:srcRect/>
          <a:stretch>
            <a:fillRect/>
          </a:stretch>
        </p:blipFill>
        <p:spPr bwMode="auto">
          <a:xfrm>
            <a:off x="372133" y="260648"/>
            <a:ext cx="8448339" cy="6076617"/>
          </a:xfrm>
          <a:prstGeom prst="rect">
            <a:avLst/>
          </a:prstGeom>
          <a:noFill/>
          <a:ln w="9525">
            <a:noFill/>
            <a:miter lim="800000"/>
            <a:headEnd/>
            <a:tailEnd/>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704"/>
    </mc:Choice>
    <mc:Fallback>
      <p:transition spd="slow" advTm="37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Kit List</a:t>
            </a:r>
            <a:endParaRPr lang="en-GB" dirty="0"/>
          </a:p>
        </p:txBody>
      </p:sp>
      <p:sp>
        <p:nvSpPr>
          <p:cNvPr id="5" name="Content Placeholder 4"/>
          <p:cNvSpPr>
            <a:spLocks noGrp="1"/>
          </p:cNvSpPr>
          <p:nvPr>
            <p:ph idx="1"/>
          </p:nvPr>
        </p:nvSpPr>
        <p:spPr/>
        <p:txBody>
          <a:bodyPr>
            <a:normAutofit fontScale="85000" lnSpcReduction="20000"/>
          </a:bodyPr>
          <a:lstStyle/>
          <a:p>
            <a:r>
              <a:rPr lang="en-US" b="1" dirty="0"/>
              <a:t>Please try to limit luggage to one suitcase/hold all and one piece of hand luggage. Your child must be able to carry their own luggage. </a:t>
            </a:r>
            <a:endParaRPr lang="en-GB" dirty="0"/>
          </a:p>
          <a:p>
            <a:pPr marL="0" indent="0">
              <a:buNone/>
            </a:pPr>
            <a:r>
              <a:rPr lang="en-US" b="1" dirty="0"/>
              <a:t> </a:t>
            </a:r>
            <a:endParaRPr lang="en-GB" dirty="0"/>
          </a:p>
          <a:p>
            <a:r>
              <a:rPr lang="en-US" dirty="0"/>
              <a:t>It is essential that your child brings </a:t>
            </a:r>
            <a:r>
              <a:rPr lang="en-US" b="1" dirty="0"/>
              <a:t>at least</a:t>
            </a:r>
            <a:r>
              <a:rPr lang="en-US" dirty="0"/>
              <a:t> the stated amount. Lockerbie Manor has a </a:t>
            </a:r>
            <a:r>
              <a:rPr lang="en-US" b="1" dirty="0"/>
              <a:t>strict ‘three layer’ policy</a:t>
            </a:r>
            <a:r>
              <a:rPr lang="en-US" dirty="0"/>
              <a:t>, including at least one long sleeved layer, which applies to all activities, regardless of the weather. This is to ensure the safety and wellbeing of the children. </a:t>
            </a:r>
            <a:endParaRPr lang="en-GB" dirty="0"/>
          </a:p>
          <a:p>
            <a:r>
              <a:rPr lang="en-US" dirty="0"/>
              <a:t>Pupils are advised on what to wear for each activity, however it is their responsibility to ensure they turn up at their activity on time with the correct clothing. No activity will start before all group members are properly attired. </a:t>
            </a:r>
            <a:endParaRPr lang="en-GB" dirty="0"/>
          </a:p>
          <a:p>
            <a:r>
              <a:rPr lang="en-US" dirty="0"/>
              <a:t>Each Pod village has a drying room, so some clothes may be re-worn, even muddy ones! </a:t>
            </a:r>
            <a:endParaRPr lang="en-GB" dirty="0"/>
          </a:p>
          <a:p>
            <a:endParaRPr lang="en-GB"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1614"/>
    </mc:Choice>
    <mc:Fallback>
      <p:transition spd="slow" advTm="71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866441" y="927099"/>
            <a:ext cx="7882023" cy="5814269"/>
          </a:xfrm>
        </p:spPr>
        <p:txBody>
          <a:bodyPr>
            <a:normAutofit fontScale="62500" lnSpcReduction="20000"/>
          </a:bodyPr>
          <a:lstStyle/>
          <a:p>
            <a:endParaRPr lang="en-US" b="1" i="1" dirty="0" smtClean="0"/>
          </a:p>
          <a:p>
            <a:endParaRPr lang="en-US" b="1" i="1" dirty="0"/>
          </a:p>
          <a:p>
            <a:endParaRPr lang="en-US" b="1" i="1" dirty="0" smtClean="0"/>
          </a:p>
          <a:p>
            <a:endParaRPr lang="en-US" b="1" i="1" dirty="0"/>
          </a:p>
          <a:p>
            <a:pPr marL="0" indent="0">
              <a:buNone/>
            </a:pPr>
            <a:r>
              <a:rPr lang="en-US" b="1" i="1" dirty="0" smtClean="0"/>
              <a:t>General </a:t>
            </a:r>
            <a:r>
              <a:rPr lang="en-US" b="1" i="1" dirty="0"/>
              <a:t>essentials</a:t>
            </a:r>
            <a:endParaRPr lang="en-GB" dirty="0"/>
          </a:p>
          <a:p>
            <a:pPr lvl="0"/>
            <a:r>
              <a:rPr lang="en-GB" dirty="0"/>
              <a:t>Sleeping bag</a:t>
            </a:r>
          </a:p>
          <a:p>
            <a:pPr lvl="0"/>
            <a:r>
              <a:rPr lang="en-GB" dirty="0"/>
              <a:t>Pillow </a:t>
            </a:r>
            <a:r>
              <a:rPr lang="en-GB" dirty="0" smtClean="0"/>
              <a:t>case and pillow </a:t>
            </a:r>
          </a:p>
          <a:p>
            <a:pPr lvl="0"/>
            <a:r>
              <a:rPr lang="en-GB" dirty="0" smtClean="0"/>
              <a:t>Drinks </a:t>
            </a:r>
            <a:r>
              <a:rPr lang="en-GB" dirty="0"/>
              <a:t>bottle </a:t>
            </a:r>
          </a:p>
          <a:p>
            <a:pPr lvl="0"/>
            <a:r>
              <a:rPr lang="en-GB" dirty="0"/>
              <a:t>Rucksack</a:t>
            </a:r>
          </a:p>
          <a:p>
            <a:pPr lvl="0"/>
            <a:r>
              <a:rPr lang="en-GB" dirty="0"/>
              <a:t>T Shirts / Long Sleeved Tops </a:t>
            </a:r>
          </a:p>
          <a:p>
            <a:pPr lvl="0"/>
            <a:r>
              <a:rPr lang="en-GB" dirty="0"/>
              <a:t>Jumpers/Hoodies/Zip tops </a:t>
            </a:r>
          </a:p>
          <a:p>
            <a:pPr lvl="0"/>
            <a:r>
              <a:rPr lang="en-GB" dirty="0"/>
              <a:t>Long Bottoms (not shorts or Jeans) at least – allocate one pair to get wet, and another to get muddy</a:t>
            </a:r>
          </a:p>
          <a:p>
            <a:pPr lvl="0"/>
            <a:r>
              <a:rPr lang="en-GB" dirty="0"/>
              <a:t>Warm jacket x2 (may be worn under waterproof)</a:t>
            </a:r>
          </a:p>
          <a:p>
            <a:pPr lvl="0"/>
            <a:r>
              <a:rPr lang="en-GB" dirty="0"/>
              <a:t>Waterproof jacket x 1 – waterproof trousers will be useful, but can be provided by Lockerbie Manor</a:t>
            </a:r>
          </a:p>
          <a:p>
            <a:pPr lvl="0"/>
            <a:r>
              <a:rPr lang="en-GB" dirty="0"/>
              <a:t>Underwear </a:t>
            </a:r>
          </a:p>
          <a:p>
            <a:pPr lvl="0"/>
            <a:r>
              <a:rPr lang="en-GB" dirty="0"/>
              <a:t>Socks </a:t>
            </a:r>
          </a:p>
          <a:p>
            <a:pPr marL="0" indent="0">
              <a:buNone/>
            </a:pPr>
            <a:r>
              <a:rPr lang="en-GB" dirty="0"/>
              <a:t> </a:t>
            </a:r>
          </a:p>
          <a:p>
            <a:pPr lvl="0"/>
            <a:r>
              <a:rPr lang="en-GB" dirty="0"/>
              <a:t>Toiletries in a wash bag</a:t>
            </a:r>
          </a:p>
          <a:p>
            <a:pPr lvl="0"/>
            <a:r>
              <a:rPr lang="en-GB" dirty="0"/>
              <a:t>Bath Towels x2</a:t>
            </a:r>
          </a:p>
          <a:p>
            <a:pPr lvl="0"/>
            <a:r>
              <a:rPr lang="en-GB" dirty="0"/>
              <a:t>Small torch</a:t>
            </a:r>
          </a:p>
          <a:p>
            <a:pPr lvl="0"/>
            <a:r>
              <a:rPr lang="en-GB" dirty="0"/>
              <a:t>Several bin bags for laundry and muddy items i.e. shoes. </a:t>
            </a:r>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05033846"/>
      </p:ext>
    </p:extLst>
  </p:cSld>
  <p:clrMapOvr>
    <a:masterClrMapping/>
  </p:clrMapOvr>
  <mc:AlternateContent xmlns:mc="http://schemas.openxmlformats.org/markup-compatibility/2006">
    <mc:Choice xmlns:p14="http://schemas.microsoft.com/office/powerpoint/2010/main" Requires="p14">
      <p:transition spd="slow" p14:dur="2000" advTm="70526"/>
    </mc:Choice>
    <mc:Fallback>
      <p:transition spd="slow" advTm="70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866441" y="2204864"/>
            <a:ext cx="7665999" cy="4536504"/>
          </a:xfrm>
        </p:spPr>
        <p:txBody>
          <a:bodyPr>
            <a:normAutofit fontScale="25000" lnSpcReduction="20000"/>
          </a:bodyPr>
          <a:lstStyle/>
          <a:p>
            <a:pPr marL="0" indent="0">
              <a:buNone/>
            </a:pPr>
            <a:r>
              <a:rPr lang="en-US" sz="3400" b="1" i="1" dirty="0"/>
              <a:t>Shoes</a:t>
            </a:r>
            <a:endParaRPr lang="en-GB" sz="3400" dirty="0"/>
          </a:p>
          <a:p>
            <a:pPr lvl="0"/>
            <a:r>
              <a:rPr lang="en-GB" sz="3400" dirty="0"/>
              <a:t>1 pairs of shoes which are easy to put on to be used for walking from the pod to the toilet block. </a:t>
            </a:r>
          </a:p>
          <a:p>
            <a:pPr lvl="0"/>
            <a:r>
              <a:rPr lang="en-GB" sz="3400" dirty="0"/>
              <a:t>1 pair of trainers/shoes that will be used for wet and muddy activities</a:t>
            </a:r>
          </a:p>
          <a:p>
            <a:pPr lvl="0"/>
            <a:r>
              <a:rPr lang="en-GB" sz="3400" dirty="0"/>
              <a:t>A pair of sturdy shoes for other activities, these can include walking boots and/or trainers, NOT Wellies or snow boots.</a:t>
            </a:r>
          </a:p>
          <a:p>
            <a:r>
              <a:rPr lang="en-GB" sz="3400" b="1" i="1" dirty="0"/>
              <a:t>Other essentials in March:</a:t>
            </a:r>
            <a:endParaRPr lang="en-GB" sz="3400" dirty="0"/>
          </a:p>
          <a:p>
            <a:pPr lvl="0"/>
            <a:r>
              <a:rPr lang="en-GB" sz="3400" dirty="0"/>
              <a:t>Hat</a:t>
            </a:r>
          </a:p>
          <a:p>
            <a:pPr lvl="0"/>
            <a:r>
              <a:rPr lang="en-GB" sz="3400" dirty="0"/>
              <a:t>Gloves </a:t>
            </a:r>
          </a:p>
          <a:p>
            <a:pPr marL="0" indent="0">
              <a:buNone/>
            </a:pPr>
            <a:r>
              <a:rPr lang="en-US" sz="3400" b="1" i="1" dirty="0"/>
              <a:t>Because we can’t predict the weather (if we are very lucky…)</a:t>
            </a:r>
            <a:endParaRPr lang="en-GB" sz="3400" dirty="0"/>
          </a:p>
          <a:p>
            <a:pPr lvl="0"/>
            <a:r>
              <a:rPr lang="en-GB" sz="3400" dirty="0"/>
              <a:t>Cap</a:t>
            </a:r>
          </a:p>
          <a:p>
            <a:r>
              <a:rPr lang="en-US" sz="3400" dirty="0"/>
              <a:t>Sun cream</a:t>
            </a:r>
            <a:r>
              <a:rPr lang="en-US" sz="3400" b="1" i="1" dirty="0"/>
              <a:t> </a:t>
            </a:r>
            <a:endParaRPr lang="en-GB" sz="3400" dirty="0"/>
          </a:p>
          <a:p>
            <a:pPr marL="0" indent="0">
              <a:buNone/>
            </a:pPr>
            <a:r>
              <a:rPr lang="en-US" sz="3400" b="1" i="1" dirty="0"/>
              <a:t>Money</a:t>
            </a:r>
            <a:endParaRPr lang="en-GB" sz="3400" dirty="0"/>
          </a:p>
          <a:p>
            <a:pPr lvl="0"/>
            <a:r>
              <a:rPr lang="en-GB" sz="3400" dirty="0"/>
              <a:t>You may bring a </a:t>
            </a:r>
            <a:r>
              <a:rPr lang="en-GB" sz="3400" b="1" u="sng" dirty="0"/>
              <a:t>maximum of £10 </a:t>
            </a:r>
            <a:r>
              <a:rPr lang="en-GB" sz="3400" dirty="0"/>
              <a:t>for tuck shop and souvenirs, however this is optional. </a:t>
            </a:r>
          </a:p>
          <a:p>
            <a:r>
              <a:rPr lang="en-US" sz="3400" b="1" i="1" dirty="0"/>
              <a:t>Useful notes:</a:t>
            </a:r>
            <a:endParaRPr lang="en-GB" sz="3400" dirty="0"/>
          </a:p>
          <a:p>
            <a:pPr lvl="0"/>
            <a:r>
              <a:rPr lang="en-US" sz="3400" dirty="0"/>
              <a:t>No wellies allowed for activities.</a:t>
            </a:r>
            <a:endParaRPr lang="en-GB" sz="3400" dirty="0"/>
          </a:p>
          <a:p>
            <a:pPr lvl="0"/>
            <a:r>
              <a:rPr lang="en-US" sz="3400" dirty="0"/>
              <a:t>All clothing and towels MUST be labelled clearly with the child’s name</a:t>
            </a:r>
            <a:endParaRPr lang="en-GB" sz="3400" dirty="0"/>
          </a:p>
          <a:p>
            <a:pPr lvl="0"/>
            <a:r>
              <a:rPr lang="en-US" sz="3400" dirty="0"/>
              <a:t>Denim jeans are not allowed on any activity.</a:t>
            </a:r>
            <a:endParaRPr lang="en-GB" sz="3400" dirty="0"/>
          </a:p>
          <a:p>
            <a:pPr lvl="0"/>
            <a:r>
              <a:rPr lang="en-US" sz="3400" dirty="0"/>
              <a:t>No </a:t>
            </a:r>
            <a:r>
              <a:rPr lang="en-US" sz="3400" dirty="0" err="1"/>
              <a:t>jewellery</a:t>
            </a:r>
            <a:r>
              <a:rPr lang="en-US" sz="3400" dirty="0"/>
              <a:t> (including piercings), except for stud earrings</a:t>
            </a:r>
            <a:endParaRPr lang="en-GB" sz="3400" dirty="0"/>
          </a:p>
          <a:p>
            <a:pPr lvl="0"/>
            <a:r>
              <a:rPr lang="en-US" sz="3400" dirty="0"/>
              <a:t>No electronic devices, such as tablets or mobile phones, will be permitted on the trip</a:t>
            </a:r>
            <a:endParaRPr lang="en-GB" sz="3400" dirty="0"/>
          </a:p>
          <a:p>
            <a:pPr lvl="0"/>
            <a:r>
              <a:rPr lang="en-US" sz="3400" dirty="0"/>
              <a:t>You may bring some quiet activities such as card games, books to read or a diary to write in</a:t>
            </a:r>
            <a:endParaRPr lang="en-GB" sz="3400" dirty="0"/>
          </a:p>
          <a:p>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47857620"/>
      </p:ext>
    </p:extLst>
  </p:cSld>
  <p:clrMapOvr>
    <a:masterClrMapping/>
  </p:clrMapOvr>
  <mc:AlternateContent xmlns:mc="http://schemas.openxmlformats.org/markup-compatibility/2006">
    <mc:Choice xmlns:p14="http://schemas.microsoft.com/office/powerpoint/2010/main" Requires="p14">
      <p:transition spd="slow" p14:dur="2000" advTm="108655"/>
    </mc:Choice>
    <mc:Fallback>
      <p:transition spd="slow" advTm="108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Photos</a:t>
            </a:r>
            <a:endParaRPr lang="en-GB" dirty="0"/>
          </a:p>
        </p:txBody>
      </p:sp>
      <p:sp>
        <p:nvSpPr>
          <p:cNvPr id="2" name="Content Placeholder 1"/>
          <p:cNvSpPr>
            <a:spLocks noGrp="1"/>
          </p:cNvSpPr>
          <p:nvPr>
            <p:ph idx="1"/>
          </p:nvPr>
        </p:nvSpPr>
        <p:spPr/>
        <p:txBody>
          <a:bodyPr/>
          <a:lstStyle/>
          <a:p>
            <a:r>
              <a:rPr lang="en-GB" dirty="0" smtClean="0"/>
              <a:t>Teams – All photos will be posted by staff either when at Lockerbie or on our return.  This will be heavily dependent on </a:t>
            </a:r>
            <a:r>
              <a:rPr lang="en-GB" dirty="0" err="1" smtClean="0"/>
              <a:t>Wifi</a:t>
            </a:r>
            <a:r>
              <a:rPr lang="en-GB" dirty="0" smtClean="0"/>
              <a:t> access.</a:t>
            </a:r>
          </a:p>
          <a:p>
            <a:endParaRPr lang="en-GB" dirty="0" smtClean="0"/>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796"/>
    </mc:Choice>
    <mc:Fallback>
      <p:transition spd="slow" advTm="23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Medicines </a:t>
            </a:r>
            <a:endParaRPr lang="en-GB" dirty="0"/>
          </a:p>
        </p:txBody>
      </p:sp>
      <p:sp>
        <p:nvSpPr>
          <p:cNvPr id="2" name="Content Placeholder 1"/>
          <p:cNvSpPr>
            <a:spLocks noGrp="1"/>
          </p:cNvSpPr>
          <p:nvPr>
            <p:ph idx="1"/>
          </p:nvPr>
        </p:nvSpPr>
        <p:spPr/>
        <p:txBody>
          <a:bodyPr/>
          <a:lstStyle/>
          <a:p>
            <a:r>
              <a:rPr lang="en-GB" dirty="0" smtClean="0"/>
              <a:t>Illness before trip</a:t>
            </a:r>
          </a:p>
          <a:p>
            <a:endParaRPr lang="en-GB" dirty="0" smtClean="0"/>
          </a:p>
          <a:p>
            <a:r>
              <a:rPr lang="en-GB" dirty="0" smtClean="0"/>
              <a:t>Illness during trip</a:t>
            </a:r>
          </a:p>
          <a:p>
            <a:endParaRPr lang="en-GB" dirty="0" smtClean="0"/>
          </a:p>
          <a:p>
            <a:r>
              <a:rPr lang="en-GB" dirty="0" smtClean="0"/>
              <a:t>Medications</a:t>
            </a:r>
            <a:endParaRPr lang="en-GB"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0968"/>
    </mc:Choice>
    <mc:Fallback>
      <p:transition spd="slow" advTm="60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4" cstate="print"/>
          <a:srcRect/>
          <a:stretch>
            <a:fillRect/>
          </a:stretch>
        </p:blipFill>
        <p:spPr bwMode="auto">
          <a:xfrm>
            <a:off x="0" y="0"/>
            <a:ext cx="9143999" cy="6858000"/>
          </a:xfrm>
          <a:prstGeom prst="rect">
            <a:avLst/>
          </a:prstGeom>
          <a:noFill/>
          <a:ln w="9525">
            <a:noFill/>
            <a:miter lim="800000"/>
            <a:headEnd/>
            <a:tailEnd/>
          </a:ln>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5741"/>
    </mc:Choice>
    <mc:Fallback xmlns="">
      <p:transition spd="slow" advTm="85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Any questions?</a:t>
            </a:r>
            <a:endParaRPr lang="en-GB" dirty="0"/>
          </a:p>
        </p:txBody>
      </p:sp>
      <p:sp>
        <p:nvSpPr>
          <p:cNvPr id="3" name="Content Placeholder 2"/>
          <p:cNvSpPr>
            <a:spLocks noGrp="1"/>
          </p:cNvSpPr>
          <p:nvPr>
            <p:ph idx="1"/>
          </p:nvPr>
        </p:nvSpPr>
        <p:spPr/>
        <p:txBody>
          <a:bodyPr/>
          <a:lstStyle/>
          <a:p>
            <a:r>
              <a:rPr lang="en-GB" dirty="0">
                <a:hlinkClick r:id="rId4"/>
              </a:rPr>
              <a:t>https://</a:t>
            </a:r>
            <a:r>
              <a:rPr lang="en-GB" dirty="0" smtClean="0">
                <a:hlinkClick r:id="rId4"/>
              </a:rPr>
              <a:t>forms.office.com/Pages/ResponsePage.aspx?id=oyzTzM4Wj0KVQTctawUZKS_KoWATmS1Fq_uW6xVAMjJUN002U0s1R0VBQTdZOVhLVENSTDNTWE1WRy4u</a:t>
            </a:r>
            <a:endParaRPr lang="en-GB" dirty="0" smtClean="0"/>
          </a:p>
          <a:p>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62851608"/>
      </p:ext>
    </p:extLst>
  </p:cSld>
  <p:clrMapOvr>
    <a:masterClrMapping/>
  </p:clrMapOvr>
  <mc:AlternateContent xmlns:mc="http://schemas.openxmlformats.org/markup-compatibility/2006">
    <mc:Choice xmlns:p14="http://schemas.microsoft.com/office/powerpoint/2010/main" Requires="p14">
      <p:transition spd="slow" p14:dur="2000" advTm="25548"/>
    </mc:Choice>
    <mc:Fallback>
      <p:transition spd="slow" advTm="25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Activity Session Details</a:t>
            </a:r>
            <a:endParaRPr lang="en-GB" dirty="0"/>
          </a:p>
        </p:txBody>
      </p:sp>
      <p:sp>
        <p:nvSpPr>
          <p:cNvPr id="2" name="Content Placeholder 1"/>
          <p:cNvSpPr>
            <a:spLocks noGrp="1"/>
          </p:cNvSpPr>
          <p:nvPr>
            <p:ph idx="1"/>
          </p:nvPr>
        </p:nvSpPr>
        <p:spPr>
          <a:xfrm>
            <a:off x="866441" y="2489200"/>
            <a:ext cx="6343201" cy="4252168"/>
          </a:xfrm>
        </p:spPr>
        <p:txBody>
          <a:bodyPr>
            <a:normAutofit fontScale="85000" lnSpcReduction="20000"/>
          </a:bodyPr>
          <a:lstStyle/>
          <a:p>
            <a:r>
              <a:rPr lang="en-GB" dirty="0" smtClean="0"/>
              <a:t>7am – Wake Up time</a:t>
            </a:r>
          </a:p>
          <a:p>
            <a:r>
              <a:rPr lang="en-GB" dirty="0" smtClean="0"/>
              <a:t>7.30am – Breakfast starts</a:t>
            </a:r>
          </a:p>
          <a:p>
            <a:r>
              <a:rPr lang="en-GB" dirty="0" smtClean="0"/>
              <a:t>9-10.30am – OUTDOOR ACTIVITY SESSION 1</a:t>
            </a:r>
          </a:p>
          <a:p>
            <a:r>
              <a:rPr lang="en-GB" dirty="0" smtClean="0"/>
              <a:t>10.30-10.50 – Break</a:t>
            </a:r>
          </a:p>
          <a:p>
            <a:r>
              <a:rPr lang="en-GB" dirty="0" smtClean="0"/>
              <a:t>10.50-12.20 – OUTDOOR ACTIVITY SESSION 2</a:t>
            </a:r>
          </a:p>
          <a:p>
            <a:r>
              <a:rPr lang="en-GB" dirty="0" smtClean="0"/>
              <a:t>12.20 – 13.40 – Lunch</a:t>
            </a:r>
          </a:p>
          <a:p>
            <a:r>
              <a:rPr lang="en-GB" dirty="0" smtClean="0"/>
              <a:t>13.40 – 15.10 </a:t>
            </a:r>
            <a:r>
              <a:rPr lang="en-GB" dirty="0"/>
              <a:t>- OUTDOOR ACTIVITY SESSION </a:t>
            </a:r>
            <a:r>
              <a:rPr lang="en-GB" dirty="0" smtClean="0"/>
              <a:t>3</a:t>
            </a:r>
          </a:p>
          <a:p>
            <a:r>
              <a:rPr lang="en-GB" dirty="0" smtClean="0"/>
              <a:t>15.10 – 15.30 – Break</a:t>
            </a:r>
          </a:p>
          <a:p>
            <a:r>
              <a:rPr lang="en-GB" dirty="0" smtClean="0"/>
              <a:t>15.30 – 17.00 - </a:t>
            </a:r>
            <a:r>
              <a:rPr lang="en-GB" dirty="0"/>
              <a:t>OUTDOOR ACTIVITY SESSION </a:t>
            </a:r>
            <a:r>
              <a:rPr lang="en-GB" dirty="0" smtClean="0"/>
              <a:t>4</a:t>
            </a:r>
          </a:p>
          <a:p>
            <a:r>
              <a:rPr lang="en-GB" dirty="0" smtClean="0"/>
              <a:t>17.15 – 19.00 – Dinner and Free time</a:t>
            </a:r>
          </a:p>
          <a:p>
            <a:r>
              <a:rPr lang="en-GB" dirty="0" smtClean="0"/>
              <a:t>19.15 – 20.45 - </a:t>
            </a:r>
            <a:r>
              <a:rPr lang="en-GB" dirty="0"/>
              <a:t>OUTDOOR ACTIVITY SESSION </a:t>
            </a:r>
            <a:r>
              <a:rPr lang="en-GB" dirty="0" smtClean="0"/>
              <a:t>5</a:t>
            </a:r>
          </a:p>
          <a:p>
            <a:r>
              <a:rPr lang="en-GB" dirty="0" smtClean="0"/>
              <a:t>21.30 – In Pods</a:t>
            </a:r>
          </a:p>
          <a:p>
            <a:r>
              <a:rPr lang="en-GB" dirty="0" smtClean="0"/>
              <a:t>22.00 - Bedtime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21823899"/>
      </p:ext>
    </p:extLst>
  </p:cSld>
  <p:clrMapOvr>
    <a:masterClrMapping/>
  </p:clrMapOvr>
  <mc:AlternateContent xmlns:mc="http://schemas.openxmlformats.org/markup-compatibility/2006" xmlns:p14="http://schemas.microsoft.com/office/powerpoint/2010/main">
    <mc:Choice Requires="p14">
      <p:transition spd="slow" p14:dur="2000" advTm="51851"/>
    </mc:Choice>
    <mc:Fallback xmlns="">
      <p:transition spd="slow" advTm="51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4" cstate="print"/>
          <a:srcRect/>
          <a:stretch>
            <a:fillRect/>
          </a:stretch>
        </p:blipFill>
        <p:spPr bwMode="auto">
          <a:xfrm>
            <a:off x="0" y="0"/>
            <a:ext cx="9132373" cy="68580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569"/>
    </mc:Choice>
    <mc:Fallback>
      <p:transition spd="slow" advTm="36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srcRect/>
          <a:stretch>
            <a:fillRect/>
          </a:stretch>
        </p:blipFill>
        <p:spPr bwMode="auto">
          <a:xfrm>
            <a:off x="1" y="0"/>
            <a:ext cx="9144000" cy="6858000"/>
          </a:xfrm>
          <a:prstGeom prst="rect">
            <a:avLst/>
          </a:prstGeom>
          <a:noFill/>
          <a:ln w="9525">
            <a:noFill/>
            <a:miter lim="800000"/>
            <a:headEnd/>
            <a:tailEnd/>
          </a:ln>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334"/>
    </mc:Choice>
    <mc:Fallback>
      <p:transition spd="slow" advTm="39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cstate="print"/>
          <a:srcRect/>
          <a:stretch>
            <a:fillRect/>
          </a:stretch>
        </p:blipFill>
        <p:spPr bwMode="auto">
          <a:xfrm>
            <a:off x="1" y="0"/>
            <a:ext cx="9170956" cy="68580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005"/>
    </mc:Choice>
    <mc:Fallback>
      <p:transition spd="slow" advTm="17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779"/>
    </mc:Choice>
    <mc:Fallback>
      <p:transition spd="slow" advTm="20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cstate="print"/>
          <a:srcRect/>
          <a:stretch>
            <a:fillRect/>
          </a:stretch>
        </p:blipFill>
        <p:spPr bwMode="auto">
          <a:xfrm>
            <a:off x="611560" y="260648"/>
            <a:ext cx="8311485" cy="6048672"/>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443"/>
    </mc:Choice>
    <mc:Fallback>
      <p:transition spd="slow" advTm="13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1630</TotalTime>
  <Words>440</Words>
  <Application>Microsoft Office PowerPoint</Application>
  <PresentationFormat>On-screen Show (4:3)</PresentationFormat>
  <Paragraphs>80</Paragraphs>
  <Slides>30</Slides>
  <Notes>0</Notes>
  <HiddenSlides>0</HiddenSlides>
  <MMClips>27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Century Gothic</vt:lpstr>
      <vt:lpstr>Wingdings 3</vt:lpstr>
      <vt:lpstr>Ion Boardroom</vt:lpstr>
      <vt:lpstr>Lockerbie Manor 2022</vt:lpstr>
      <vt:lpstr>Staff</vt:lpstr>
      <vt:lpstr>PowerPoint Presentation</vt:lpstr>
      <vt:lpstr>Activity Session Details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Kit List</vt:lpstr>
      <vt:lpstr>PowerPoint Presentation</vt:lpstr>
      <vt:lpstr>PowerPoint Presentation</vt:lpstr>
      <vt:lpstr>Photos</vt:lpstr>
      <vt:lpstr>Medicines </vt:lpstr>
      <vt:lpstr>Any questions?</vt:lpstr>
    </vt:vector>
  </TitlesOfParts>
  <Company>RM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Lockerbie Manor 2018</dc:title>
  <dc:creator>080hroddick</dc:creator>
  <cp:lastModifiedBy>Mrs Donnelly</cp:lastModifiedBy>
  <cp:revision>130</cp:revision>
  <dcterms:created xsi:type="dcterms:W3CDTF">2019-01-25T16:07:22Z</dcterms:created>
  <dcterms:modified xsi:type="dcterms:W3CDTF">2022-02-08T10:06:34Z</dcterms:modified>
</cp:coreProperties>
</file>